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27" r:id="rId2"/>
    <p:sldId id="1328" r:id="rId3"/>
    <p:sldId id="1329" r:id="rId4"/>
    <p:sldId id="1330" r:id="rId5"/>
    <p:sldId id="1331" r:id="rId6"/>
    <p:sldId id="1332" r:id="rId7"/>
    <p:sldId id="133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366" y="2433733"/>
            <a:ext cx="844854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373. JESUH NANGMA DEIH BANG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My Jesus, As Thou Wilt </a:t>
            </a:r>
          </a:p>
          <a:p>
            <a:r>
              <a:rPr lang="en-US" sz="1500" dirty="0"/>
              <a:t>Matt. 26:39</a:t>
            </a:r>
          </a:p>
          <a:p>
            <a:r>
              <a:rPr lang="en-US" sz="1500" dirty="0"/>
              <a:t>Rev. Benjamin </a:t>
            </a:r>
            <a:r>
              <a:rPr lang="en-US" sz="1500" dirty="0" err="1"/>
              <a:t>Schmolck</a:t>
            </a:r>
            <a:r>
              <a:rPr lang="en-US" sz="1500" dirty="0"/>
              <a:t>, 1672-1737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7012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7802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in.”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810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luankhi’n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9003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“Nang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in.”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7520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64947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inn;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in.”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0069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199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373. JESUH NANGMA DEIH BANG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2018-12-15T06:19:42Z</dcterms:modified>
</cp:coreProperties>
</file>